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Lecture 1: Electrostatics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294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dirty="0"/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791609" cy="648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90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46047" cy="60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02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726"/>
            <a:ext cx="8541159" cy="653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153"/>
            <a:ext cx="8796134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83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" y="609600"/>
            <a:ext cx="903684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09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" y="685800"/>
            <a:ext cx="8819037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91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97865" cy="613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3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1" y="304800"/>
            <a:ext cx="8855012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95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04929" cy="59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0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9" y="533400"/>
            <a:ext cx="88989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11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2" y="457200"/>
            <a:ext cx="874118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67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53</Words>
  <Application>Microsoft Office PowerPoint</Application>
  <PresentationFormat>On-screen Show (4:3)</PresentationFormat>
  <Paragraphs>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Nada</cp:lastModifiedBy>
  <cp:revision>15</cp:revision>
  <dcterms:created xsi:type="dcterms:W3CDTF">2018-11-23T11:36:21Z</dcterms:created>
  <dcterms:modified xsi:type="dcterms:W3CDTF">2018-12-17T17:11:03Z</dcterms:modified>
</cp:coreProperties>
</file>